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8"/>
  </p:notesMasterIdLst>
  <p:sldIdLst>
    <p:sldId id="256" r:id="rId5"/>
    <p:sldId id="257" r:id="rId6"/>
    <p:sldId id="281" r:id="rId7"/>
    <p:sldId id="282" r:id="rId8"/>
    <p:sldId id="287" r:id="rId9"/>
    <p:sldId id="309" r:id="rId10"/>
    <p:sldId id="308" r:id="rId11"/>
    <p:sldId id="310" r:id="rId12"/>
    <p:sldId id="292" r:id="rId13"/>
    <p:sldId id="294" r:id="rId14"/>
    <p:sldId id="298" r:id="rId15"/>
    <p:sldId id="307" r:id="rId16"/>
    <p:sldId id="271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aleway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085A0-C5F1-D142-9374-0166ADFFD440}" v="2501" dt="2018-07-17T07:09:37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79766" autoAdjust="0"/>
  </p:normalViewPr>
  <p:slideViewPr>
    <p:cSldViewPr snapToGrid="0">
      <p:cViewPr varScale="1">
        <p:scale>
          <a:sx n="88" d="100"/>
          <a:sy n="88" d="100"/>
        </p:scale>
        <p:origin x="1469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Curmi" userId="S::axel.curmi.a100445@mcast.edu.mt::1b8d9e5a-7975-4446-a78c-1544dba7cf7a" providerId="AD" clId="Web-{0C055F75-1637-21E3-7943-E3829F5F0137}"/>
    <pc:docChg chg="modSld">
      <pc:chgData name="Axel Curmi" userId="S::axel.curmi.a100445@mcast.edu.mt::1b8d9e5a-7975-4446-a78c-1544dba7cf7a" providerId="AD" clId="Web-{0C055F75-1637-21E3-7943-E3829F5F0137}" dt="2018-09-27T13:24:24.083" v="13"/>
      <pc:docMkLst>
        <pc:docMk/>
      </pc:docMkLst>
      <pc:sldChg chg="modSp">
        <pc:chgData name="Axel Curmi" userId="S::axel.curmi.a100445@mcast.edu.mt::1b8d9e5a-7975-4446-a78c-1544dba7cf7a" providerId="AD" clId="Web-{0C055F75-1637-21E3-7943-E3829F5F0137}" dt="2018-09-27T13:24:24.083" v="13"/>
        <pc:sldMkLst>
          <pc:docMk/>
          <pc:sldMk cId="17168488" sldId="281"/>
        </pc:sldMkLst>
        <pc:graphicFrameChg chg="modGraphic">
          <ac:chgData name="Axel Curmi" userId="S::axel.curmi.a100445@mcast.edu.mt::1b8d9e5a-7975-4446-a78c-1544dba7cf7a" providerId="AD" clId="Web-{0C055F75-1637-21E3-7943-E3829F5F0137}" dt="2018-09-27T13:24:24.083" v="13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  <pc:docChgLst>
    <pc:chgData name="Frankie Inguanez" userId="53a3cfbd-387a-419b-b633-6347d1690fd8" providerId="ADAL" clId="{3D3085A0-C5F1-D142-9374-0166ADFFD440}"/>
    <pc:docChg chg="undo custSel addSld delSld modSld sldOrd">
      <pc:chgData name="Frankie Inguanez" userId="53a3cfbd-387a-419b-b633-6347d1690fd8" providerId="ADAL" clId="{3D3085A0-C5F1-D142-9374-0166ADFFD440}" dt="2018-07-17T07:09:37.082" v="2498" actId="20577"/>
      <pc:docMkLst>
        <pc:docMk/>
      </pc:docMkLst>
      <pc:sldChg chg="addSp modSp">
        <pc:chgData name="Frankie Inguanez" userId="53a3cfbd-387a-419b-b633-6347d1690fd8" providerId="ADAL" clId="{3D3085A0-C5F1-D142-9374-0166ADFFD440}" dt="2018-07-10T09:14:45.766" v="556"/>
        <pc:sldMkLst>
          <pc:docMk/>
          <pc:sldMk cId="0" sldId="256"/>
        </pc:sldMkLst>
        <pc:spChg chg="mod">
          <ac:chgData name="Frankie Inguanez" userId="53a3cfbd-387a-419b-b633-6347d1690fd8" providerId="ADAL" clId="{3D3085A0-C5F1-D142-9374-0166ADFFD440}" dt="2018-07-10T09:14:45.766" v="55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14:28.359" v="555" actId="14100"/>
          <ac:picMkLst>
            <pc:docMk/>
            <pc:sldMk cId="0" sldId="256"/>
            <ac:picMk id="3" creationId="{062E2F20-47A7-BC4F-BA2D-BFEAACD618C9}"/>
          </ac:picMkLst>
        </pc:picChg>
        <pc:cxnChg chg="add mod">
          <ac:chgData name="Frankie Inguanez" userId="53a3cfbd-387a-419b-b633-6347d1690fd8" providerId="ADAL" clId="{3D3085A0-C5F1-D142-9374-0166ADFFD440}" dt="2018-07-10T08:08:57.169" v="167" actId="1076"/>
          <ac:cxnSpMkLst>
            <pc:docMk/>
            <pc:sldMk cId="0" sldId="256"/>
            <ac:cxnSpMk id="4" creationId="{36CC284B-5107-E745-9630-DD6C2A410927}"/>
          </ac:cxnSpMkLst>
        </pc:cxnChg>
      </pc:sldChg>
      <pc:sldChg chg="addSp modSp ord">
        <pc:chgData name="Frankie Inguanez" userId="53a3cfbd-387a-419b-b633-6347d1690fd8" providerId="ADAL" clId="{3D3085A0-C5F1-D142-9374-0166ADFFD440}" dt="2018-07-10T10:41:20.327" v="2377" actId="20577"/>
        <pc:sldMkLst>
          <pc:docMk/>
          <pc:sldMk cId="0" sldId="257"/>
        </pc:sldMkLst>
        <pc:spChg chg="mod">
          <ac:chgData name="Frankie Inguanez" userId="53a3cfbd-387a-419b-b633-6347d1690fd8" providerId="ADAL" clId="{3D3085A0-C5F1-D142-9374-0166ADFFD440}" dt="2018-07-10T08:09:05.901" v="169" actId="403"/>
          <ac:spMkLst>
            <pc:docMk/>
            <pc:sldMk cId="0" sldId="257"/>
            <ac:spMk id="6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15.216" v="2376" actId="2057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41:20.327" v="2377" actId="20577"/>
          <ac:spMkLst>
            <pc:docMk/>
            <pc:sldMk cId="0" sldId="257"/>
            <ac:spMk id="62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11.018" v="170" actId="1076"/>
          <ac:cxnSpMkLst>
            <pc:docMk/>
            <pc:sldMk cId="0" sldId="257"/>
            <ac:cxnSpMk id="5" creationId="{EE6088A9-71E6-8549-BEC2-BFBC476C30CA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4:26.991" v="2151" actId="20577"/>
        <pc:sldMkLst>
          <pc:docMk/>
          <pc:sldMk cId="0" sldId="258"/>
        </pc:sldMkLst>
        <pc:spChg chg="mod">
          <ac:chgData name="Frankie Inguanez" userId="53a3cfbd-387a-419b-b633-6347d1690fd8" providerId="ADAL" clId="{3D3085A0-C5F1-D142-9374-0166ADFFD440}" dt="2018-07-10T10:34:26.991" v="2151" actId="20577"/>
          <ac:spMkLst>
            <pc:docMk/>
            <pc:sldMk cId="0" sldId="258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4:23.888" v="2145" actId="20577"/>
          <ac:spMkLst>
            <pc:docMk/>
            <pc:sldMk cId="0" sldId="258"/>
            <ac:spMk id="6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24.503" v="160"/>
          <ac:cxnSpMkLst>
            <pc:docMk/>
            <pc:sldMk cId="0" sldId="258"/>
            <ac:cxnSpMk id="4" creationId="{B75BF588-8E7C-BA4A-B2C6-0F619A46FFA0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00.025" v="2174" actId="20577"/>
        <pc:sldMkLst>
          <pc:docMk/>
          <pc:sldMk cId="0" sldId="259"/>
        </pc:sldMkLst>
        <pc:spChg chg="mod">
          <ac:chgData name="Frankie Inguanez" userId="53a3cfbd-387a-419b-b633-6347d1690fd8" providerId="ADAL" clId="{3D3085A0-C5F1-D142-9374-0166ADFFD440}" dt="2018-07-10T10:35:00.025" v="2174" actId="20577"/>
          <ac:spMkLst>
            <pc:docMk/>
            <pc:sldMk cId="0" sldId="259"/>
            <ac:spMk id="73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9:28.467" v="174" actId="1076"/>
          <ac:cxnSpMkLst>
            <pc:docMk/>
            <pc:sldMk cId="0" sldId="259"/>
            <ac:cxnSpMk id="5" creationId="{C6A2A9FA-DD74-A549-BBEA-F94196D9E76C}"/>
          </ac:cxnSpMkLst>
        </pc:cxnChg>
      </pc:sldChg>
      <pc:sldChg chg="addSp modSp ord">
        <pc:chgData name="Frankie Inguanez" userId="53a3cfbd-387a-419b-b633-6347d1690fd8" providerId="ADAL" clId="{3D3085A0-C5F1-D142-9374-0166ADFFD440}" dt="2018-07-17T07:09:05.728" v="2496"/>
        <pc:sldMkLst>
          <pc:docMk/>
          <pc:sldMk cId="0" sldId="260"/>
        </pc:sldMkLst>
        <pc:spChg chg="mod">
          <ac:chgData name="Frankie Inguanez" userId="53a3cfbd-387a-419b-b633-6347d1690fd8" providerId="ADAL" clId="{3D3085A0-C5F1-D142-9374-0166ADFFD440}" dt="2018-07-10T10:35:27.247" v="2194" actId="20577"/>
          <ac:spMkLst>
            <pc:docMk/>
            <pc:sldMk cId="0" sldId="260"/>
            <ac:spMk id="80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8:00.831" v="155"/>
          <ac:cxnSpMkLst>
            <pc:docMk/>
            <pc:sldMk cId="0" sldId="260"/>
            <ac:cxnSpMk id="5" creationId="{54A28A80-CE5F-6040-9ABB-17EB80D46AA7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1.533" v="2198" actId="20577"/>
        <pc:sldMkLst>
          <pc:docMk/>
          <pc:sldMk cId="0" sldId="261"/>
        </pc:sldMkLst>
        <pc:spChg chg="mod">
          <ac:chgData name="Frankie Inguanez" userId="53a3cfbd-387a-419b-b633-6347d1690fd8" providerId="ADAL" clId="{3D3085A0-C5F1-D142-9374-0166ADFFD440}" dt="2018-07-10T10:35:31.533" v="2198" actId="20577"/>
          <ac:spMkLst>
            <pc:docMk/>
            <pc:sldMk cId="0" sldId="261"/>
            <ac:spMk id="8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8:17:24.485" v="295" actId="20577"/>
          <ac:spMkLst>
            <pc:docMk/>
            <pc:sldMk cId="0" sldId="261"/>
            <ac:spMk id="88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9.037" v="154"/>
          <ac:cxnSpMkLst>
            <pc:docMk/>
            <pc:sldMk cId="0" sldId="261"/>
            <ac:cxnSpMk id="5" creationId="{7A56C71B-B69A-F749-B2EA-F6522E880A18}"/>
          </ac:cxnSpMkLst>
        </pc:cxnChg>
      </pc:sldChg>
      <pc:sldChg chg="addSp modSp">
        <pc:chgData name="Frankie Inguanez" userId="53a3cfbd-387a-419b-b633-6347d1690fd8" providerId="ADAL" clId="{3D3085A0-C5F1-D142-9374-0166ADFFD440}" dt="2018-07-10T10:35:35.408" v="2199" actId="20577"/>
        <pc:sldMkLst>
          <pc:docMk/>
          <pc:sldMk cId="0" sldId="262"/>
        </pc:sldMkLst>
        <pc:spChg chg="mod">
          <ac:chgData name="Frankie Inguanez" userId="53a3cfbd-387a-419b-b633-6347d1690fd8" providerId="ADAL" clId="{3D3085A0-C5F1-D142-9374-0166ADFFD440}" dt="2018-07-10T10:35:35.408" v="2199" actId="20577"/>
          <ac:spMkLst>
            <pc:docMk/>
            <pc:sldMk cId="0" sldId="262"/>
            <ac:spMk id="9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7.395" v="153"/>
          <ac:cxnSpMkLst>
            <pc:docMk/>
            <pc:sldMk cId="0" sldId="262"/>
            <ac:cxnSpMk id="5" creationId="{188F6BC0-43A1-9E46-8DAF-878E83F1371B}"/>
          </ac:cxnSpMkLst>
        </pc:cxnChg>
      </pc:sldChg>
      <pc:sldChg chg="addSp modSp">
        <pc:chgData name="Frankie Inguanez" userId="53a3cfbd-387a-419b-b633-6347d1690fd8" providerId="ADAL" clId="{3D3085A0-C5F1-D142-9374-0166ADFFD440}" dt="2018-07-10T08:24:52.320" v="551" actId="20577"/>
        <pc:sldMkLst>
          <pc:docMk/>
          <pc:sldMk cId="0" sldId="263"/>
        </pc:sldMkLst>
        <pc:spChg chg="mod">
          <ac:chgData name="Frankie Inguanez" userId="53a3cfbd-387a-419b-b633-6347d1690fd8" providerId="ADAL" clId="{3D3085A0-C5F1-D142-9374-0166ADFFD440}" dt="2018-07-10T08:24:52.320" v="551" actId="20577"/>
          <ac:spMkLst>
            <pc:docMk/>
            <pc:sldMk cId="0" sldId="263"/>
            <ac:spMk id="102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55.733" v="152"/>
          <ac:cxnSpMkLst>
            <pc:docMk/>
            <pc:sldMk cId="0" sldId="263"/>
            <ac:cxnSpMk id="4" creationId="{43FEC96E-9CC7-7F44-BAD1-D57BAC436AA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0T08:10:48.715" v="177" actId="1076"/>
        <pc:sldMkLst>
          <pc:docMk/>
          <pc:sldMk cId="0" sldId="264"/>
        </pc:sldMkLst>
        <pc:spChg chg="mod">
          <ac:chgData name="Frankie Inguanez" userId="53a3cfbd-387a-419b-b633-6347d1690fd8" providerId="ADAL" clId="{3D3085A0-C5F1-D142-9374-0166ADFFD440}" dt="2018-07-10T08:10:44.017" v="176" actId="403"/>
          <ac:spMkLst>
            <pc:docMk/>
            <pc:sldMk cId="0" sldId="264"/>
            <ac:spMk id="107" creationId="{00000000-0000-0000-0000-000000000000}"/>
          </ac:spMkLst>
        </pc:spChg>
        <pc:cxnChg chg="add del mod">
          <ac:chgData name="Frankie Inguanez" userId="53a3cfbd-387a-419b-b633-6347d1690fd8" providerId="ADAL" clId="{3D3085A0-C5F1-D142-9374-0166ADFFD440}" dt="2018-07-10T08:07:25.397" v="144"/>
          <ac:cxnSpMkLst>
            <pc:docMk/>
            <pc:sldMk cId="0" sldId="264"/>
            <ac:cxnSpMk id="4" creationId="{DCAC9D55-CDBE-C241-9494-DBD49C0B4356}"/>
          </ac:cxnSpMkLst>
        </pc:cxnChg>
        <pc:cxnChg chg="add mod">
          <ac:chgData name="Frankie Inguanez" userId="53a3cfbd-387a-419b-b633-6347d1690fd8" providerId="ADAL" clId="{3D3085A0-C5F1-D142-9374-0166ADFFD440}" dt="2018-07-10T08:10:48.715" v="177" actId="1076"/>
          <ac:cxnSpMkLst>
            <pc:docMk/>
            <pc:sldMk cId="0" sldId="264"/>
            <ac:cxnSpMk id="5" creationId="{DD57706F-B11B-594A-997A-7302533D5965}"/>
          </ac:cxnSpMkLst>
        </pc:cxnChg>
      </pc:sldChg>
      <pc:sldChg chg="addSp delSp modSp">
        <pc:chgData name="Frankie Inguanez" userId="53a3cfbd-387a-419b-b633-6347d1690fd8" providerId="ADAL" clId="{3D3085A0-C5F1-D142-9374-0166ADFFD440}" dt="2018-07-11T11:13:48.429" v="2471" actId="20577"/>
        <pc:sldMkLst>
          <pc:docMk/>
          <pc:sldMk cId="0" sldId="265"/>
        </pc:sldMkLst>
        <pc:spChg chg="mod">
          <ac:chgData name="Frankie Inguanez" userId="53a3cfbd-387a-419b-b633-6347d1690fd8" providerId="ADAL" clId="{3D3085A0-C5F1-D142-9374-0166ADFFD440}" dt="2018-07-11T11:13:48.429" v="2471" actId="20577"/>
          <ac:spMkLst>
            <pc:docMk/>
            <pc:sldMk cId="0" sldId="265"/>
            <ac:spMk id="114" creationId="{00000000-0000-0000-0000-000000000000}"/>
          </ac:spMkLst>
        </pc:spChg>
        <pc:cxnChg chg="add del">
          <ac:chgData name="Frankie Inguanez" userId="53a3cfbd-387a-419b-b633-6347d1690fd8" providerId="ADAL" clId="{3D3085A0-C5F1-D142-9374-0166ADFFD440}" dt="2018-07-10T08:07:25.733" v="145"/>
          <ac:cxnSpMkLst>
            <pc:docMk/>
            <pc:sldMk cId="0" sldId="265"/>
            <ac:cxnSpMk id="4" creationId="{22F1EDF7-6F75-E04A-AD95-DD869F32CA43}"/>
          </ac:cxnSpMkLst>
        </pc:cxnChg>
        <pc:cxnChg chg="add">
          <ac:chgData name="Frankie Inguanez" userId="53a3cfbd-387a-419b-b633-6347d1690fd8" providerId="ADAL" clId="{3D3085A0-C5F1-D142-9374-0166ADFFD440}" dt="2018-07-10T08:07:27.403" v="146"/>
          <ac:cxnSpMkLst>
            <pc:docMk/>
            <pc:sldMk cId="0" sldId="265"/>
            <ac:cxnSpMk id="5" creationId="{82E7ED26-8344-304C-940A-1527D13C7980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05:22.234" v="1626"/>
        <pc:sldMkLst>
          <pc:docMk/>
          <pc:sldMk cId="4047880178" sldId="267"/>
        </pc:sldMkLst>
        <pc:spChg chg="mod">
          <ac:chgData name="Frankie Inguanez" userId="53a3cfbd-387a-419b-b633-6347d1690fd8" providerId="ADAL" clId="{3D3085A0-C5F1-D142-9374-0166ADFFD440}" dt="2018-07-10T08:04:14.913" v="111" actId="20577"/>
          <ac:spMkLst>
            <pc:docMk/>
            <pc:sldMk cId="4047880178" sldId="267"/>
            <ac:spMk id="113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05:22.234" v="1626"/>
          <ac:spMkLst>
            <pc:docMk/>
            <pc:sldMk cId="4047880178" sldId="267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2.122" v="132"/>
          <ac:cxnSpMkLst>
            <pc:docMk/>
            <pc:sldMk cId="4047880178" sldId="267"/>
            <ac:cxnSpMk id="4" creationId="{1A0E7776-FD09-1344-BBE1-799610F15E83}"/>
          </ac:cxnSpMkLst>
        </pc:cxnChg>
      </pc:sldChg>
      <pc:sldChg chg="addSp modSp add ord">
        <pc:chgData name="Frankie Inguanez" userId="53a3cfbd-387a-419b-b633-6347d1690fd8" providerId="ADAL" clId="{3D3085A0-C5F1-D142-9374-0166ADFFD440}" dt="2018-07-10T08:07:08.099" v="131" actId="1582"/>
        <pc:sldMkLst>
          <pc:docMk/>
          <pc:sldMk cId="2712183486" sldId="268"/>
        </pc:sldMkLst>
        <pc:spChg chg="mod">
          <ac:chgData name="Frankie Inguanez" userId="53a3cfbd-387a-419b-b633-6347d1690fd8" providerId="ADAL" clId="{3D3085A0-C5F1-D142-9374-0166ADFFD440}" dt="2018-07-10T08:05:49.002" v="120"/>
          <ac:spMkLst>
            <pc:docMk/>
            <pc:sldMk cId="2712183486" sldId="268"/>
            <ac:spMk id="114" creationId="{00000000-0000-0000-0000-000000000000}"/>
          </ac:spMkLst>
        </pc:spChg>
        <pc:cxnChg chg="add mod">
          <ac:chgData name="Frankie Inguanez" userId="53a3cfbd-387a-419b-b633-6347d1690fd8" providerId="ADAL" clId="{3D3085A0-C5F1-D142-9374-0166ADFFD440}" dt="2018-07-10T08:07:08.099" v="131" actId="1582"/>
          <ac:cxnSpMkLst>
            <pc:docMk/>
            <pc:sldMk cId="2712183486" sldId="268"/>
            <ac:cxnSpMk id="3" creationId="{BC037384-DE3E-7444-9EB4-E571AC5553F7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8:07:13.695" v="133"/>
        <pc:sldMkLst>
          <pc:docMk/>
          <pc:sldMk cId="2372516505" sldId="269"/>
        </pc:sldMkLst>
        <pc:spChg chg="mod">
          <ac:chgData name="Frankie Inguanez" userId="53a3cfbd-387a-419b-b633-6347d1690fd8" providerId="ADAL" clId="{3D3085A0-C5F1-D142-9374-0166ADFFD440}" dt="2018-07-10T08:06:30.556" v="128" actId="20577"/>
          <ac:spMkLst>
            <pc:docMk/>
            <pc:sldMk cId="2372516505" sldId="269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3.695" v="133"/>
          <ac:cxnSpMkLst>
            <pc:docMk/>
            <pc:sldMk cId="2372516505" sldId="269"/>
            <ac:cxnSpMk id="4" creationId="{71AE60D7-515C-7648-AB2E-5AEDBB5D6C3A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10:18:52.169" v="1649" actId="20577"/>
        <pc:sldMkLst>
          <pc:docMk/>
          <pc:sldMk cId="2143915469" sldId="270"/>
        </pc:sldMkLst>
        <pc:spChg chg="mod">
          <ac:chgData name="Frankie Inguanez" userId="53a3cfbd-387a-419b-b633-6347d1690fd8" providerId="ADAL" clId="{3D3085A0-C5F1-D142-9374-0166ADFFD440}" dt="2018-07-10T10:18:52.169" v="1649" actId="20577"/>
          <ac:spMkLst>
            <pc:docMk/>
            <pc:sldMk cId="2143915469" sldId="270"/>
            <ac:spMk id="114" creationId="{00000000-0000-0000-0000-000000000000}"/>
          </ac:spMkLst>
        </pc:spChg>
        <pc:cxnChg chg="add">
          <ac:chgData name="Frankie Inguanez" userId="53a3cfbd-387a-419b-b633-6347d1690fd8" providerId="ADAL" clId="{3D3085A0-C5F1-D142-9374-0166ADFFD440}" dt="2018-07-10T08:07:15.081" v="134"/>
          <ac:cxnSpMkLst>
            <pc:docMk/>
            <pc:sldMk cId="2143915469" sldId="270"/>
            <ac:cxnSpMk id="4" creationId="{FFA49E27-1374-6D42-92D4-A2CAAC1C1592}"/>
          </ac:cxnSpMkLst>
        </pc:cxnChg>
      </pc:sldChg>
      <pc:sldChg chg="addSp modSp add">
        <pc:chgData name="Frankie Inguanez" userId="53a3cfbd-387a-419b-b633-6347d1690fd8" providerId="ADAL" clId="{3D3085A0-C5F1-D142-9374-0166ADFFD440}" dt="2018-07-10T09:40:01.200" v="1171" actId="1076"/>
        <pc:sldMkLst>
          <pc:docMk/>
          <pc:sldMk cId="2793694137" sldId="271"/>
        </pc:sldMkLst>
        <pc:spChg chg="mod">
          <ac:chgData name="Frankie Inguanez" userId="53a3cfbd-387a-419b-b633-6347d1690fd8" providerId="ADAL" clId="{3D3085A0-C5F1-D142-9374-0166ADFFD440}" dt="2018-07-10T09:39:41.073" v="1167" actId="404"/>
          <ac:spMkLst>
            <pc:docMk/>
            <pc:sldMk cId="2793694137" sldId="271"/>
            <ac:spMk id="2" creationId="{9AC0316E-7EDB-6341-901B-EA548A0F0CE2}"/>
          </ac:spMkLst>
        </pc:spChg>
        <pc:picChg chg="add mod">
          <ac:chgData name="Frankie Inguanez" userId="53a3cfbd-387a-419b-b633-6347d1690fd8" providerId="ADAL" clId="{3D3085A0-C5F1-D142-9374-0166ADFFD440}" dt="2018-07-10T09:40:01.200" v="1171" actId="1076"/>
          <ac:picMkLst>
            <pc:docMk/>
            <pc:sldMk cId="2793694137" sldId="271"/>
            <ac:picMk id="4" creationId="{0023FEA5-A0B0-CE46-95B0-B4943C19718A}"/>
          </ac:picMkLst>
        </pc:picChg>
        <pc:cxnChg chg="add mod">
          <ac:chgData name="Frankie Inguanez" userId="53a3cfbd-387a-419b-b633-6347d1690fd8" providerId="ADAL" clId="{3D3085A0-C5F1-D142-9374-0166ADFFD440}" dt="2018-07-10T09:39:29.352" v="1153" actId="1036"/>
          <ac:cxnSpMkLst>
            <pc:docMk/>
            <pc:sldMk cId="2793694137" sldId="271"/>
            <ac:cxnSpMk id="3" creationId="{5E3DAA63-4D00-0147-B9CF-24027D8A2FAF}"/>
          </ac:cxnSpMkLst>
        </pc:cxnChg>
      </pc:sldChg>
      <pc:sldChg chg="modSp add ord">
        <pc:chgData name="Frankie Inguanez" userId="53a3cfbd-387a-419b-b633-6347d1690fd8" providerId="ADAL" clId="{3D3085A0-C5F1-D142-9374-0166ADFFD440}" dt="2018-07-10T09:29:37.449" v="1127" actId="2710"/>
        <pc:sldMkLst>
          <pc:docMk/>
          <pc:sldMk cId="889896485" sldId="273"/>
        </pc:sldMkLst>
        <pc:spChg chg="mod">
          <ac:chgData name="Frankie Inguanez" userId="53a3cfbd-387a-419b-b633-6347d1690fd8" providerId="ADAL" clId="{3D3085A0-C5F1-D142-9374-0166ADFFD440}" dt="2018-07-10T09:25:09.208" v="571" actId="20577"/>
          <ac:spMkLst>
            <pc:docMk/>
            <pc:sldMk cId="889896485" sldId="273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09:29:37.449" v="1127" actId="2710"/>
          <ac:spMkLst>
            <pc:docMk/>
            <pc:sldMk cId="889896485" sldId="273"/>
            <ac:spMk id="68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20:18.406" v="1686" actId="1076"/>
        <pc:sldMkLst>
          <pc:docMk/>
          <pc:sldMk cId="1739273810" sldId="274"/>
        </pc:sldMkLst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2" creationId="{309BCD44-FDD6-6D40-A0C2-973A8BF813AB}"/>
          </ac:spMkLst>
        </pc:spChg>
        <pc:spChg chg="add mod">
          <ac:chgData name="Frankie Inguanez" userId="53a3cfbd-387a-419b-b633-6347d1690fd8" providerId="ADAL" clId="{3D3085A0-C5F1-D142-9374-0166ADFFD440}" dt="2018-07-10T10:19:29.627" v="1663" actId="1076"/>
          <ac:spMkLst>
            <pc:docMk/>
            <pc:sldMk cId="1739273810" sldId="274"/>
            <ac:spMk id="6" creationId="{3CC7C2B3-D8CC-4E49-9913-D5663165B233}"/>
          </ac:spMkLst>
        </pc:spChg>
        <pc:spChg chg="add mod">
          <ac:chgData name="Frankie Inguanez" userId="53a3cfbd-387a-419b-b633-6347d1690fd8" providerId="ADAL" clId="{3D3085A0-C5F1-D142-9374-0166ADFFD440}" dt="2018-07-10T10:20:18.406" v="1686" actId="1076"/>
          <ac:spMkLst>
            <pc:docMk/>
            <pc:sldMk cId="1739273810" sldId="274"/>
            <ac:spMk id="9" creationId="{8685D953-8EB6-D14C-B899-D76C9908C099}"/>
          </ac:spMkLst>
        </pc:spChg>
        <pc:spChg chg="mod">
          <ac:chgData name="Frankie Inguanez" userId="53a3cfbd-387a-419b-b633-6347d1690fd8" providerId="ADAL" clId="{3D3085A0-C5F1-D142-9374-0166ADFFD440}" dt="2018-07-10T08:16:07.296" v="289" actId="20577"/>
          <ac:spMkLst>
            <pc:docMk/>
            <pc:sldMk cId="1739273810" sldId="274"/>
            <ac:spMk id="80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19:37.175" v="1665" actId="20577"/>
          <ac:spMkLst>
            <pc:docMk/>
            <pc:sldMk cId="1739273810" sldId="274"/>
            <ac:spMk id="81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4" creationId="{BE4B35AD-B236-0747-AA87-695EF038AF19}"/>
          </ac:picMkLst>
        </pc:picChg>
        <pc:picChg chg="add mod">
          <ac:chgData name="Frankie Inguanez" userId="53a3cfbd-387a-419b-b633-6347d1690fd8" providerId="ADAL" clId="{3D3085A0-C5F1-D142-9374-0166ADFFD440}" dt="2018-07-10T10:19:24.484" v="1662" actId="1076"/>
          <ac:picMkLst>
            <pc:docMk/>
            <pc:sldMk cId="1739273810" sldId="274"/>
            <ac:picMk id="8" creationId="{42DE2E51-11D1-D24D-A9AB-5F968697F06B}"/>
          </ac:picMkLst>
        </pc:picChg>
        <pc:picChg chg="del">
          <ac:chgData name="Frankie Inguanez" userId="53a3cfbd-387a-419b-b633-6347d1690fd8" providerId="ADAL" clId="{3D3085A0-C5F1-D142-9374-0166ADFFD440}" dt="2018-07-10T08:16:11.910" v="291" actId="478"/>
          <ac:picMkLst>
            <pc:docMk/>
            <pc:sldMk cId="1739273810" sldId="274"/>
            <ac:picMk id="82" creationId="{00000000-0000-0000-0000-000000000000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09:59:32.272" v="1510" actId="478"/>
        <pc:sldMkLst>
          <pc:docMk/>
          <pc:sldMk cId="2079855030" sldId="275"/>
        </pc:sldMkLst>
        <pc:spChg chg="add del mod">
          <ac:chgData name="Frankie Inguanez" userId="53a3cfbd-387a-419b-b633-6347d1690fd8" providerId="ADAL" clId="{3D3085A0-C5F1-D142-9374-0166ADFFD440}" dt="2018-07-10T09:47:39.810" v="1173" actId="478"/>
          <ac:spMkLst>
            <pc:docMk/>
            <pc:sldMk cId="2079855030" sldId="275"/>
            <ac:spMk id="3" creationId="{BDA0B18B-6505-7149-824C-E274DD3605EC}"/>
          </ac:spMkLst>
        </pc:spChg>
        <pc:spChg chg="add del mod">
          <ac:chgData name="Frankie Inguanez" userId="53a3cfbd-387a-419b-b633-6347d1690fd8" providerId="ADAL" clId="{3D3085A0-C5F1-D142-9374-0166ADFFD440}" dt="2018-07-10T09:59:32.272" v="1510" actId="478"/>
          <ac:spMkLst>
            <pc:docMk/>
            <pc:sldMk cId="2079855030" sldId="275"/>
            <ac:spMk id="6" creationId="{C93F2D7C-7701-5C41-A819-DF0A32CB6689}"/>
          </ac:spMkLst>
        </pc:spChg>
        <pc:spChg chg="add del mod">
          <ac:chgData name="Frankie Inguanez" userId="53a3cfbd-387a-419b-b633-6347d1690fd8" providerId="ADAL" clId="{3D3085A0-C5F1-D142-9374-0166ADFFD440}" dt="2018-07-10T09:59:30.183" v="1509" actId="478"/>
          <ac:spMkLst>
            <pc:docMk/>
            <pc:sldMk cId="2079855030" sldId="275"/>
            <ac:spMk id="8" creationId="{6E02F40F-B793-DF42-A321-882C6B4CF8EA}"/>
          </ac:spMkLst>
        </pc:spChg>
        <pc:spChg chg="add mod">
          <ac:chgData name="Frankie Inguanez" userId="53a3cfbd-387a-419b-b633-6347d1690fd8" providerId="ADAL" clId="{3D3085A0-C5F1-D142-9374-0166ADFFD440}" dt="2018-07-10T09:48:40.076" v="1209" actId="1076"/>
          <ac:spMkLst>
            <pc:docMk/>
            <pc:sldMk cId="2079855030" sldId="275"/>
            <ac:spMk id="9" creationId="{23B1DA2A-2020-724B-96C8-69F7FB01186A}"/>
          </ac:spMkLst>
        </pc:spChg>
        <pc:spChg chg="del mod">
          <ac:chgData name="Frankie Inguanez" userId="53a3cfbd-387a-419b-b633-6347d1690fd8" providerId="ADAL" clId="{3D3085A0-C5F1-D142-9374-0166ADFFD440}" dt="2018-07-10T09:48:00.774" v="1178" actId="478"/>
          <ac:spMkLst>
            <pc:docMk/>
            <pc:sldMk cId="2079855030" sldId="275"/>
            <ac:spMk id="113" creationId="{00000000-0000-0000-0000-000000000000}"/>
          </ac:spMkLst>
        </pc:spChg>
        <pc:spChg chg="add del mod">
          <ac:chgData name="Frankie Inguanez" userId="53a3cfbd-387a-419b-b633-6347d1690fd8" providerId="ADAL" clId="{3D3085A0-C5F1-D142-9374-0166ADFFD440}" dt="2018-07-10T09:47:45.919" v="1175" actId="478"/>
          <ac:spMkLst>
            <pc:docMk/>
            <pc:sldMk cId="2079855030" sldId="275"/>
            <ac:spMk id="114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09:48:35.997" v="1208" actId="1037"/>
          <ac:picMkLst>
            <pc:docMk/>
            <pc:sldMk cId="2079855030" sldId="275"/>
            <ac:picMk id="1026" creationId="{D1AF6E1C-C3FC-ED48-862C-026A2C9C6A96}"/>
          </ac:picMkLst>
        </pc:picChg>
        <pc:cxnChg chg="del mod">
          <ac:chgData name="Frankie Inguanez" userId="53a3cfbd-387a-419b-b633-6347d1690fd8" providerId="ADAL" clId="{3D3085A0-C5F1-D142-9374-0166ADFFD440}" dt="2018-07-10T09:48:00.774" v="1178" actId="478"/>
          <ac:cxnSpMkLst>
            <pc:docMk/>
            <pc:sldMk cId="2079855030" sldId="275"/>
            <ac:cxnSpMk id="5" creationId="{82E7ED26-8344-304C-940A-1527D13C7980}"/>
          </ac:cxnSpMkLst>
        </pc:cxnChg>
      </pc:sldChg>
      <pc:sldChg chg="modSp add">
        <pc:chgData name="Frankie Inguanez" userId="53a3cfbd-387a-419b-b633-6347d1690fd8" providerId="ADAL" clId="{3D3085A0-C5F1-D142-9374-0166ADFFD440}" dt="2018-07-17T07:09:37.082" v="2498" actId="20577"/>
        <pc:sldMkLst>
          <pc:docMk/>
          <pc:sldMk cId="492520834" sldId="276"/>
        </pc:sldMkLst>
        <pc:spChg chg="mod">
          <ac:chgData name="Frankie Inguanez" userId="53a3cfbd-387a-419b-b633-6347d1690fd8" providerId="ADAL" clId="{3D3085A0-C5F1-D142-9374-0166ADFFD440}" dt="2018-07-17T07:09:37.082" v="2498" actId="20577"/>
          <ac:spMkLst>
            <pc:docMk/>
            <pc:sldMk cId="492520834" sldId="276"/>
            <ac:spMk id="114" creationId="{00000000-0000-0000-0000-000000000000}"/>
          </ac:spMkLst>
        </pc:spChg>
      </pc:sldChg>
      <pc:sldChg chg="modSp add del">
        <pc:chgData name="Frankie Inguanez" userId="53a3cfbd-387a-419b-b633-6347d1690fd8" providerId="ADAL" clId="{3D3085A0-C5F1-D142-9374-0166ADFFD440}" dt="2018-07-17T07:09:29.199" v="2497" actId="2696"/>
        <pc:sldMkLst>
          <pc:docMk/>
          <pc:sldMk cId="942065061" sldId="277"/>
        </pc:sldMkLst>
        <pc:spChg chg="mod">
          <ac:chgData name="Frankie Inguanez" userId="53a3cfbd-387a-419b-b633-6347d1690fd8" providerId="ADAL" clId="{3D3085A0-C5F1-D142-9374-0166ADFFD440}" dt="2018-07-11T11:17:26.454" v="2495" actId="20577"/>
          <ac:spMkLst>
            <pc:docMk/>
            <pc:sldMk cId="942065061" sldId="277"/>
            <ac:spMk id="114" creationId="{00000000-0000-0000-0000-000000000000}"/>
          </ac:spMkLst>
        </pc:spChg>
      </pc:sldChg>
      <pc:sldChg chg="addSp delSp modSp add ord">
        <pc:chgData name="Frankie Inguanez" userId="53a3cfbd-387a-419b-b633-6347d1690fd8" providerId="ADAL" clId="{3D3085A0-C5F1-D142-9374-0166ADFFD440}" dt="2018-07-10T10:42:06.780" v="2382" actId="20577"/>
        <pc:sldMkLst>
          <pc:docMk/>
          <pc:sldMk cId="494494798" sldId="279"/>
        </pc:sldMkLst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2" creationId="{309BCD44-FDD6-6D40-A0C2-973A8BF813AB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6" creationId="{3CC7C2B3-D8CC-4E49-9913-D5663165B233}"/>
          </ac:spMkLst>
        </pc:spChg>
        <pc:spChg chg="add del mod">
          <ac:chgData name="Frankie Inguanez" userId="53a3cfbd-387a-419b-b633-6347d1690fd8" providerId="ADAL" clId="{3D3085A0-C5F1-D142-9374-0166ADFFD440}" dt="2018-07-10T10:42:06.780" v="2382" actId="20577"/>
          <ac:spMkLst>
            <pc:docMk/>
            <pc:sldMk cId="494494798" sldId="279"/>
            <ac:spMk id="7" creationId="{A4DD0BA6-94C4-4C4A-99AF-E6EC1494268C}"/>
          </ac:spMkLst>
        </pc:spChg>
        <pc:spChg chg="del">
          <ac:chgData name="Frankie Inguanez" userId="53a3cfbd-387a-419b-b633-6347d1690fd8" providerId="ADAL" clId="{3D3085A0-C5F1-D142-9374-0166ADFFD440}" dt="2018-07-10T10:21:30.235" v="1691" actId="478"/>
          <ac:spMkLst>
            <pc:docMk/>
            <pc:sldMk cId="494494798" sldId="279"/>
            <ac:spMk id="9" creationId="{8685D953-8EB6-D14C-B899-D76C9908C099}"/>
          </ac:spMkLst>
        </pc:spChg>
        <pc:spChg chg="add del mod">
          <ac:chgData name="Frankie Inguanez" userId="53a3cfbd-387a-419b-b633-6347d1690fd8" providerId="ADAL" clId="{3D3085A0-C5F1-D142-9374-0166ADFFD440}" dt="2018-07-10T10:22:05.373" v="1705" actId="767"/>
          <ac:spMkLst>
            <pc:docMk/>
            <pc:sldMk cId="494494798" sldId="279"/>
            <ac:spMk id="12" creationId="{BFCDCE19-4C9E-6144-B693-D3E604C6EB4F}"/>
          </ac:spMkLst>
        </pc:spChg>
        <pc:spChg chg="mod">
          <ac:chgData name="Frankie Inguanez" userId="53a3cfbd-387a-419b-b633-6347d1690fd8" providerId="ADAL" clId="{3D3085A0-C5F1-D142-9374-0166ADFFD440}" dt="2018-07-10T10:21:44.086" v="1698" actId="20577"/>
          <ac:spMkLst>
            <pc:docMk/>
            <pc:sldMk cId="494494798" sldId="279"/>
            <ac:spMk id="80" creationId="{00000000-0000-0000-0000-000000000000}"/>
          </ac:spMkLst>
        </pc:spChg>
        <pc:spChg chg="del">
          <ac:chgData name="Frankie Inguanez" userId="53a3cfbd-387a-419b-b633-6347d1690fd8" providerId="ADAL" clId="{3D3085A0-C5F1-D142-9374-0166ADFFD440}" dt="2018-07-10T10:21:47.104" v="1699" actId="478"/>
          <ac:spMkLst>
            <pc:docMk/>
            <pc:sldMk cId="494494798" sldId="279"/>
            <ac:spMk id="81" creationId="{00000000-0000-0000-0000-000000000000}"/>
          </ac:spMkLst>
        </pc:sp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4" creationId="{BE4B35AD-B236-0747-AA87-695EF038AF19}"/>
          </ac:picMkLst>
        </pc:picChg>
        <pc:picChg chg="del">
          <ac:chgData name="Frankie Inguanez" userId="53a3cfbd-387a-419b-b633-6347d1690fd8" providerId="ADAL" clId="{3D3085A0-C5F1-D142-9374-0166ADFFD440}" dt="2018-07-10T10:21:33.717" v="1692" actId="478"/>
          <ac:picMkLst>
            <pc:docMk/>
            <pc:sldMk cId="494494798" sldId="279"/>
            <ac:picMk id="8" creationId="{42DE2E51-11D1-D24D-A9AB-5F968697F06B}"/>
          </ac:picMkLst>
        </pc:picChg>
        <pc:picChg chg="add del mod">
          <ac:chgData name="Frankie Inguanez" userId="53a3cfbd-387a-419b-b633-6347d1690fd8" providerId="ADAL" clId="{3D3085A0-C5F1-D142-9374-0166ADFFD440}" dt="2018-07-10T10:22:07.529" v="1708"/>
          <ac:picMkLst>
            <pc:docMk/>
            <pc:sldMk cId="494494798" sldId="279"/>
            <ac:picMk id="11" creationId="{EB63A77A-3C72-974F-B8D0-58DED44ABE82}"/>
          </ac:picMkLst>
        </pc:picChg>
        <pc:picChg chg="add mod">
          <ac:chgData name="Frankie Inguanez" userId="53a3cfbd-387a-419b-b633-6347d1690fd8" providerId="ADAL" clId="{3D3085A0-C5F1-D142-9374-0166ADFFD440}" dt="2018-07-10T10:22:29.414" v="1715" actId="1076"/>
          <ac:picMkLst>
            <pc:docMk/>
            <pc:sldMk cId="494494798" sldId="279"/>
            <ac:picMk id="14" creationId="{951C9AF0-FE3F-7445-9935-C908E2054682}"/>
          </ac:picMkLst>
        </pc:picChg>
      </pc:sldChg>
      <pc:sldChg chg="addSp delSp modSp add">
        <pc:chgData name="Frankie Inguanez" userId="53a3cfbd-387a-419b-b633-6347d1690fd8" providerId="ADAL" clId="{3D3085A0-C5F1-D142-9374-0166ADFFD440}" dt="2018-07-10T10:28:57.175" v="1936" actId="1076"/>
        <pc:sldMkLst>
          <pc:docMk/>
          <pc:sldMk cId="2815970931" sldId="280"/>
        </pc:sldMkLst>
        <pc:spChg chg="mod">
          <ac:chgData name="Frankie Inguanez" userId="53a3cfbd-387a-419b-b633-6347d1690fd8" providerId="ADAL" clId="{3D3085A0-C5F1-D142-9374-0166ADFFD440}" dt="2018-07-10T10:27:56.914" v="1931" actId="20577"/>
          <ac:spMkLst>
            <pc:docMk/>
            <pc:sldMk cId="2815970931" sldId="280"/>
            <ac:spMk id="7" creationId="{A4DD0BA6-94C4-4C4A-99AF-E6EC1494268C}"/>
          </ac:spMkLst>
        </pc:spChg>
        <pc:spChg chg="mod">
          <ac:chgData name="Frankie Inguanez" userId="53a3cfbd-387a-419b-b633-6347d1690fd8" providerId="ADAL" clId="{3D3085A0-C5F1-D142-9374-0166ADFFD440}" dt="2018-07-10T10:25:57.889" v="1822" actId="20577"/>
          <ac:spMkLst>
            <pc:docMk/>
            <pc:sldMk cId="2815970931" sldId="280"/>
            <ac:spMk id="80" creationId="{00000000-0000-0000-0000-000000000000}"/>
          </ac:spMkLst>
        </pc:spChg>
        <pc:picChg chg="add mod">
          <ac:chgData name="Frankie Inguanez" userId="53a3cfbd-387a-419b-b633-6347d1690fd8" providerId="ADAL" clId="{3D3085A0-C5F1-D142-9374-0166ADFFD440}" dt="2018-07-10T10:26:54.925" v="1829" actId="167"/>
          <ac:picMkLst>
            <pc:docMk/>
            <pc:sldMk cId="2815970931" sldId="280"/>
            <ac:picMk id="3" creationId="{99F5CF14-0F6A-474F-848A-AAC4131D8945}"/>
          </ac:picMkLst>
        </pc:picChg>
        <pc:picChg chg="add mod">
          <ac:chgData name="Frankie Inguanez" userId="53a3cfbd-387a-419b-b633-6347d1690fd8" providerId="ADAL" clId="{3D3085A0-C5F1-D142-9374-0166ADFFD440}" dt="2018-07-10T10:28:57.175" v="1936" actId="1076"/>
          <ac:picMkLst>
            <pc:docMk/>
            <pc:sldMk cId="2815970931" sldId="280"/>
            <ac:picMk id="6" creationId="{E7A4FB54-70C1-EF4F-AC41-B13883530B5E}"/>
          </ac:picMkLst>
        </pc:picChg>
        <pc:picChg chg="del">
          <ac:chgData name="Frankie Inguanez" userId="53a3cfbd-387a-419b-b633-6347d1690fd8" providerId="ADAL" clId="{3D3085A0-C5F1-D142-9374-0166ADFFD440}" dt="2018-07-10T10:26:34.637" v="1823" actId="478"/>
          <ac:picMkLst>
            <pc:docMk/>
            <pc:sldMk cId="2815970931" sldId="280"/>
            <ac:picMk id="14" creationId="{951C9AF0-FE3F-7445-9935-C908E2054682}"/>
          </ac:picMkLst>
        </pc:picChg>
      </pc:sldChg>
      <pc:sldChg chg="addSp delSp modSp add ord">
        <pc:chgData name="Frankie Inguanez" userId="53a3cfbd-387a-419b-b633-6347d1690fd8" providerId="ADAL" clId="{3D3085A0-C5F1-D142-9374-0166ADFFD440}" dt="2018-07-10T10:39:08.126" v="2280" actId="1076"/>
        <pc:sldMkLst>
          <pc:docMk/>
          <pc:sldMk cId="17168488" sldId="281"/>
        </pc:sldMkLst>
        <pc:spChg chg="add del mod">
          <ac:chgData name="Frankie Inguanez" userId="53a3cfbd-387a-419b-b633-6347d1690fd8" providerId="ADAL" clId="{3D3085A0-C5F1-D142-9374-0166ADFFD440}" dt="2018-07-10T10:32:36.535" v="2092"/>
          <ac:spMkLst>
            <pc:docMk/>
            <pc:sldMk cId="17168488" sldId="281"/>
            <ac:spMk id="3" creationId="{9BC46D19-EB22-3441-9142-1092F3F94AF7}"/>
          </ac:spMkLst>
        </pc:spChg>
        <pc:spChg chg="mod">
          <ac:chgData name="Frankie Inguanez" userId="53a3cfbd-387a-419b-b633-6347d1690fd8" providerId="ADAL" clId="{3D3085A0-C5F1-D142-9374-0166ADFFD440}" dt="2018-07-10T10:37:47.997" v="2200" actId="20577"/>
          <ac:spMkLst>
            <pc:docMk/>
            <pc:sldMk cId="17168488" sldId="281"/>
            <ac:spMk id="67" creationId="{00000000-0000-0000-0000-000000000000}"/>
          </ac:spMkLst>
        </pc:spChg>
        <pc:spChg chg="mod">
          <ac:chgData name="Frankie Inguanez" userId="53a3cfbd-387a-419b-b633-6347d1690fd8" providerId="ADAL" clId="{3D3085A0-C5F1-D142-9374-0166ADFFD440}" dt="2018-07-10T10:38:57.466" v="2279" actId="20577"/>
          <ac:spMkLst>
            <pc:docMk/>
            <pc:sldMk cId="17168488" sldId="281"/>
            <ac:spMk id="68" creationId="{00000000-0000-0000-0000-000000000000}"/>
          </ac:spMkLst>
        </pc:spChg>
        <pc:graphicFrameChg chg="add mod">
          <ac:chgData name="Frankie Inguanez" userId="53a3cfbd-387a-419b-b633-6347d1690fd8" providerId="ADAL" clId="{3D3085A0-C5F1-D142-9374-0166ADFFD440}" dt="2018-07-10T10:39:08.126" v="2280" actId="1076"/>
          <ac:graphicFrameMkLst>
            <pc:docMk/>
            <pc:sldMk cId="17168488" sldId="281"/>
            <ac:graphicFrameMk id="2" creationId="{3ABF4AEA-F1E8-5B4F-B963-4776F2C594C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0101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78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Therefore, this research intends to focus on the recognition and catering of accents within the English spoken language and  we </a:t>
            </a:r>
            <a:r>
              <a:rPr lang="en-GB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hypothesise that…</a:t>
            </a:r>
          </a:p>
          <a:p>
            <a:pPr lvl="0"/>
            <a:endParaRPr lang="en-GB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address the hypothesis, we ask these 3 research questions to identify the determining factors of accents and how ASR can be enhanced with our research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6143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71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14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52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16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77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3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5A610E-6324-4C28-9F4D-98C43BE8E1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5552" y="1151118"/>
            <a:ext cx="4495740" cy="3420882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9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b="1" dirty="0">
                <a:latin typeface="Raleway"/>
              </a:rPr>
              <a:t>Computer Vision for Enhanced Gameplay: Image Recognition and Gesture Analysis</a:t>
            </a:r>
            <a:endParaRPr sz="3600" b="1" dirty="0">
              <a:latin typeface="Raleway"/>
              <a:sym typeface="Raleway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4"/>
            <a:ext cx="8520600" cy="2125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James Bianco 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&amp; 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Daren Scerri</a:t>
            </a:r>
            <a:endParaRPr lang="en" dirty="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Institute of Information &amp; Communication Technology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MCAST, Paola, Malta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CC284B-5107-E745-9630-DD6C2A410927}"/>
              </a:ext>
            </a:extLst>
          </p:cNvPr>
          <p:cNvCxnSpPr/>
          <p:nvPr/>
        </p:nvCxnSpPr>
        <p:spPr>
          <a:xfrm>
            <a:off x="119270" y="2794483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E9EC66-EE26-4981-8CB8-3FF197B2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81" y="4102874"/>
            <a:ext cx="2449919" cy="8565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7"/>
            <a:ext cx="8430046" cy="3800775"/>
          </a:xfrm>
        </p:spPr>
        <p:txBody>
          <a:bodyPr/>
          <a:lstStyle/>
          <a:p>
            <a:r>
              <a:rPr lang="en-US" sz="2000" b="1" dirty="0"/>
              <a:t>Hypothesis</a:t>
            </a:r>
            <a:r>
              <a:rPr lang="en-US" sz="2000" dirty="0"/>
              <a:t>: Hand signs could be used as a means of controlling the actions in a game with further research needed.</a:t>
            </a:r>
            <a:endParaRPr lang="en-US" sz="1050" dirty="0"/>
          </a:p>
          <a:p>
            <a:endParaRPr lang="en-US" sz="1050" dirty="0"/>
          </a:p>
          <a:p>
            <a:r>
              <a:rPr lang="en-US" sz="2000" dirty="0"/>
              <a:t>Performance was drastically low with low frame-rate &amp; delay in camera.</a:t>
            </a:r>
          </a:p>
          <a:p>
            <a:r>
              <a:rPr lang="en-US" sz="2000" dirty="0"/>
              <a:t>Physically straining raising arm for computer’s vision.</a:t>
            </a:r>
          </a:p>
          <a:p>
            <a:r>
              <a:rPr lang="en-US" sz="2000" dirty="0"/>
              <a:t>Noted that results with bad background and bad lighting result in worst confidence in computer.</a:t>
            </a:r>
          </a:p>
          <a:p>
            <a:r>
              <a:rPr lang="en-US" sz="2000" dirty="0"/>
              <a:t>Distance from the camera and camera angle impacts accuracy drastically.</a:t>
            </a:r>
          </a:p>
          <a:p>
            <a:r>
              <a:rPr lang="en-US" sz="2000" dirty="0"/>
              <a:t>Some results suffer from being read as another shape.</a:t>
            </a:r>
          </a:p>
        </p:txBody>
      </p:sp>
    </p:spTree>
    <p:extLst>
      <p:ext uri="{BB962C8B-B14F-4D97-AF65-F5344CB8AC3E}">
        <p14:creationId xmlns:p14="http://schemas.microsoft.com/office/powerpoint/2010/main" val="7356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Improvements/Future Recommendations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430046" cy="3344411"/>
          </a:xfrm>
        </p:spPr>
        <p:txBody>
          <a:bodyPr/>
          <a:lstStyle/>
          <a:p>
            <a:r>
              <a:rPr lang="en-US" sz="2000" dirty="0"/>
              <a:t>Use a better angle for ease of use for arm.</a:t>
            </a:r>
          </a:p>
          <a:p>
            <a:endParaRPr lang="en-US" sz="2000" dirty="0"/>
          </a:p>
          <a:p>
            <a:r>
              <a:rPr lang="en-US" sz="2000" dirty="0"/>
              <a:t>Further testing by using bad background and lighting in model &amp; test with clean background and lighting.</a:t>
            </a:r>
          </a:p>
          <a:p>
            <a:endParaRPr lang="en-US" sz="2000" dirty="0"/>
          </a:p>
          <a:p>
            <a:r>
              <a:rPr lang="en-US" sz="2000" dirty="0"/>
              <a:t>Similar project with a high-end computer.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387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C83A401-804E-4E5B-9630-D373582A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285" y="1176338"/>
            <a:ext cx="8430046" cy="3344411"/>
          </a:xfrm>
        </p:spPr>
        <p:txBody>
          <a:bodyPr/>
          <a:lstStyle/>
          <a:p>
            <a:pPr marL="342900" indent="-228600">
              <a:buFont typeface="+mj-lt"/>
              <a:buAutoNum type="arabicPeriod"/>
            </a:pPr>
            <a:r>
              <a:rPr lang="en-GB" dirty="0"/>
              <a:t>R. </a:t>
            </a:r>
            <a:r>
              <a:rPr lang="en-GB" dirty="0" err="1"/>
              <a:t>Klette</a:t>
            </a:r>
            <a:r>
              <a:rPr lang="en-GB" dirty="0"/>
              <a:t>, “Concise computer vision,” Undergraduate Topics in Computer Science, 2014</a:t>
            </a:r>
          </a:p>
          <a:p>
            <a:pPr marL="342900" indent="-228600">
              <a:buFont typeface="+mj-lt"/>
              <a:buAutoNum type="arabicPeriod"/>
            </a:pPr>
            <a:r>
              <a:rPr lang="en-US" dirty="0"/>
              <a:t>T. Durand, N. </a:t>
            </a:r>
            <a:r>
              <a:rPr lang="en-US" dirty="0" err="1"/>
              <a:t>Thome</a:t>
            </a:r>
            <a:r>
              <a:rPr lang="en-US" dirty="0"/>
              <a:t>, M. Cord, and S. Avila, “Image classification using object detectors,” in 2013 IEEE International Conference on Image Processing, 2013, pp. 4340–4344</a:t>
            </a:r>
          </a:p>
          <a:p>
            <a:pPr marL="342900" indent="-228600">
              <a:buFont typeface="+mj-lt"/>
              <a:buAutoNum type="arabicPeriod"/>
            </a:pPr>
            <a:r>
              <a:rPr lang="en-US" dirty="0"/>
              <a:t>A. Mohamed, A. </a:t>
            </a:r>
            <a:r>
              <a:rPr lang="en-US" dirty="0" err="1"/>
              <a:t>Hemeida</a:t>
            </a:r>
            <a:r>
              <a:rPr lang="en-US" dirty="0"/>
              <a:t>, and M. Hassan, “Image classification based deep learning: A review,” Aswan University Journal of Sciences and Technology, vol. 2, 06 2022. </a:t>
            </a:r>
          </a:p>
        </p:txBody>
      </p:sp>
    </p:spTree>
    <p:extLst>
      <p:ext uri="{BB962C8B-B14F-4D97-AF65-F5344CB8AC3E}">
        <p14:creationId xmlns:p14="http://schemas.microsoft.com/office/powerpoint/2010/main" val="179379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316E-7EDB-6341-901B-EA548A0F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49"/>
            <a:ext cx="8520600" cy="1294715"/>
          </a:xfrm>
        </p:spPr>
        <p:txBody>
          <a:bodyPr/>
          <a:lstStyle/>
          <a:p>
            <a:r>
              <a:rPr lang="en-US" b="1" dirty="0">
                <a:latin typeface="Raleway" panose="020B0604020202020204" charset="0"/>
              </a:rPr>
              <a:t>Thank you</a:t>
            </a:r>
            <a:br>
              <a:rPr lang="en-US" dirty="0"/>
            </a:br>
            <a:br>
              <a:rPr lang="en-US" sz="800" dirty="0"/>
            </a:br>
            <a:r>
              <a:rPr lang="en-US" sz="2000" dirty="0"/>
              <a:t>James Bianco, Daren Scerri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3DAA63-4D00-0147-B9CF-24027D8A2FAF}"/>
              </a:ext>
            </a:extLst>
          </p:cNvPr>
          <p:cNvCxnSpPr/>
          <p:nvPr/>
        </p:nvCxnSpPr>
        <p:spPr>
          <a:xfrm>
            <a:off x="112644" y="2939288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AEA123-F6BA-4DF5-9223-7478E8C8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42" y="3538134"/>
            <a:ext cx="3980515" cy="13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Problem Definition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FF0A6D-295C-456E-8798-17AF125A5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674168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400" b="1" dirty="0"/>
              <a:t>	Background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In gaming, no console or pc uses camera as a controller.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Any tests previously made, were used on static images or cameras with the same angle and lighting.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b="1" dirty="0"/>
              <a:t>Aim of Study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Using computer vision &amp; image classification, to test if it is possible to use hand gestures as a means of controlling the user’s actions.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b="1" dirty="0"/>
              <a:t>	Objectives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Develop a program that reads the user’s hand signs and predicts which hand sign the user is displaying.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Evaluate the difference in confidence the program has if camera angle and/or lighting is changed.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Hypothesis &amp; Questions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BEE64-D478-46E3-9F61-901B1B8AD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894085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	Hypothesis</a:t>
            </a:r>
          </a:p>
          <a:p>
            <a:r>
              <a:rPr lang="en-US" dirty="0"/>
              <a:t>The hypothesis of this research is that every person that uses a computer and a camera uses different lighting and camera angles throughout the day, alongside possibly having other objects in the background. This will result in the computer having a harder time identifying what it is looking at, resulting in a lower confidence percentage and therefore taking a larger amount of time to identify objects in the camera view.</a:t>
            </a:r>
          </a:p>
          <a:p>
            <a:pPr marL="114300" indent="0">
              <a:buNone/>
            </a:pPr>
            <a:r>
              <a:rPr lang="en-GB" dirty="0"/>
              <a:t>	</a:t>
            </a:r>
            <a:r>
              <a:rPr lang="en-GB" b="1" dirty="0"/>
              <a:t>Research Questions</a:t>
            </a:r>
          </a:p>
          <a:p>
            <a:r>
              <a:rPr lang="en-US" dirty="0"/>
              <a:t>Is it possible to use computer vision and image classification with games as a new means of controlling certain actions in-game?</a:t>
            </a:r>
          </a:p>
          <a:p>
            <a:r>
              <a:rPr lang="en-US" dirty="0"/>
              <a:t>How much of a difference in confidence does different lighting and angle make on a computer trained with a clean dataset?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05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Literature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Shape 61">
            <a:extLst>
              <a:ext uri="{FF2B5EF4-FFF2-40B4-BE49-F238E27FC236}">
                <a16:creationId xmlns:a16="http://schemas.microsoft.com/office/drawing/2014/main" id="{FD4B4C9F-F7EC-4B6E-876F-FFE4D72DA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	Computer Vision</a:t>
            </a:r>
          </a:p>
          <a:p>
            <a:pPr marL="285750" indent="-285750"/>
            <a:r>
              <a:rPr lang="en-GB" sz="1400" dirty="0"/>
              <a:t>A task that uses an algorithm and optical sensors to acquire, process, analyse and understand digital imagery and is used to extract high-dimensional data from the real world to be able to produce numerical or symbolic information. (</a:t>
            </a:r>
            <a:r>
              <a:rPr lang="en-GB" sz="1400" dirty="0" err="1"/>
              <a:t>Klette</a:t>
            </a:r>
            <a:r>
              <a:rPr lang="en-GB" sz="1400" dirty="0"/>
              <a:t>, 2014)</a:t>
            </a:r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400" b="1" dirty="0"/>
              <a:t>Image Classification</a:t>
            </a:r>
          </a:p>
          <a:p>
            <a:pPr marL="285750" indent="-285750"/>
            <a:r>
              <a:rPr lang="en-GB" sz="1400" dirty="0"/>
              <a:t>Ability to predict a semantic concept based on the visual concept of an image. (Durand et al., 2013)</a:t>
            </a:r>
          </a:p>
          <a:p>
            <a:pPr marL="285750" indent="-285750"/>
            <a:r>
              <a:rPr lang="en-GB" sz="1400" dirty="0"/>
              <a:t>Traditionally done by low-level or mid-level methods to represent an image. Low-level features based on grayscale density, </a:t>
            </a:r>
            <a:r>
              <a:rPr lang="en-GB" sz="1400" dirty="0" err="1"/>
              <a:t>color</a:t>
            </a:r>
            <a:r>
              <a:rPr lang="en-GB" sz="1400" dirty="0"/>
              <a:t>, texture, shape and position information, which are defined by a human. Mid-level and learning-based features are then commonly distilled by algorithms, which have been used in image classification or retrieval framework in the past few years. (Mohammed, 2022)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44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Methodology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A51FA4-09A0-4D72-9DD9-97B75DBE5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Develop a program that reads the user’s hand signs .</a:t>
            </a:r>
          </a:p>
          <a:p>
            <a:pPr>
              <a:lnSpc>
                <a:spcPct val="150000"/>
              </a:lnSpc>
            </a:pPr>
            <a:r>
              <a:rPr lang="en-US" dirty="0"/>
              <a:t>Save the hand signs and train a model.</a:t>
            </a:r>
          </a:p>
          <a:p>
            <a:pPr>
              <a:lnSpc>
                <a:spcPct val="150000"/>
              </a:lnSpc>
            </a:pPr>
            <a:r>
              <a:rPr lang="en-US" dirty="0"/>
              <a:t>Experiment with the model after the training using different angles and lighting.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Evaluate the difference in confidence the program has if camera angle and/or lighting is changed.</a:t>
            </a: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4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755A-2BB8-1022-0A68-1620EE8C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Pipeline Diagram</a:t>
            </a:r>
            <a:endParaRPr lang="en-GB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4D216F-6621-9E50-872A-904409A78B24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C22D055-6B19-EC3E-2CA9-83EAC63B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9" y="1225221"/>
            <a:ext cx="7983602" cy="313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b="1" dirty="0">
                <a:latin typeface="Raleway"/>
                <a:ea typeface="Raleway"/>
                <a:cs typeface="Raleway"/>
                <a:sym typeface="Raleway"/>
              </a:rPr>
              <a:t>Prototype demonstration – Gathering of dataset images</a:t>
            </a:r>
            <a:endParaRPr sz="18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VideoOfGatheringImages">
            <a:hlinkClick r:id="" action="ppaction://media"/>
            <a:extLst>
              <a:ext uri="{FF2B5EF4-FFF2-40B4-BE49-F238E27FC236}">
                <a16:creationId xmlns:a16="http://schemas.microsoft.com/office/drawing/2014/main" id="{A3796906-10CC-F5F4-9E2C-BFDDE857CA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561" y="1210669"/>
            <a:ext cx="6582303" cy="37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8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b="1" dirty="0">
                <a:latin typeface="Raleway"/>
                <a:ea typeface="Raleway"/>
                <a:cs typeface="Raleway"/>
                <a:sym typeface="Raleway"/>
              </a:rPr>
              <a:t>Prototype demonstration – Testing of camera &amp; lighting</a:t>
            </a:r>
            <a:endParaRPr sz="18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VideoOfTesting">
            <a:hlinkClick r:id="" action="ppaction://media"/>
            <a:extLst>
              <a:ext uri="{FF2B5EF4-FFF2-40B4-BE49-F238E27FC236}">
                <a16:creationId xmlns:a16="http://schemas.microsoft.com/office/drawing/2014/main" id="{288335E4-04F2-9019-44AE-A8C53D8F7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748" y="1162510"/>
            <a:ext cx="6800589" cy="38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5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20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088A9-71E6-8549-BEC2-BFBC476C30CA}"/>
              </a:ext>
            </a:extLst>
          </p:cNvPr>
          <p:cNvCxnSpPr/>
          <p:nvPr/>
        </p:nvCxnSpPr>
        <p:spPr>
          <a:xfrm>
            <a:off x="112892" y="1002955"/>
            <a:ext cx="89319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4E14E4-1716-364E-AC9B-CDC9D403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04" y="1180618"/>
            <a:ext cx="3713009" cy="3689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CDC0E-537B-5C63-C78E-EF2E6C7EF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53" y="1180618"/>
            <a:ext cx="3713009" cy="35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636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f03398d-0ece-48ce-bdc3-b3342d37f0b0">
      <Terms xmlns="http://schemas.microsoft.com/office/infopath/2007/PartnerControls"/>
    </lcf76f155ced4ddcb4097134ff3c332f>
    <TaxCatchAll xmlns="d3147ea9-79fb-4d7e-9ba9-7b6fc83c550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071FCDFA86604391F8054337E90318" ma:contentTypeVersion="12" ma:contentTypeDescription="Create a new document." ma:contentTypeScope="" ma:versionID="d28c9859731185aeebae6cd7a5858328">
  <xsd:schema xmlns:xsd="http://www.w3.org/2001/XMLSchema" xmlns:xs="http://www.w3.org/2001/XMLSchema" xmlns:p="http://schemas.microsoft.com/office/2006/metadata/properties" xmlns:ns2="3f03398d-0ece-48ce-bdc3-b3342d37f0b0" xmlns:ns3="d3147ea9-79fb-4d7e-9ba9-7b6fc83c550b" targetNamespace="http://schemas.microsoft.com/office/2006/metadata/properties" ma:root="true" ma:fieldsID="d2258150f38e03022392d994d8e5472a" ns2:_="" ns3:_="">
    <xsd:import namespace="3f03398d-0ece-48ce-bdc3-b3342d37f0b0"/>
    <xsd:import namespace="d3147ea9-79fb-4d7e-9ba9-7b6fc83c55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03398d-0ece-48ce-bdc3-b3342d37f0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2918eac-b98b-469d-b8dc-95a04dc6b2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147ea9-79fb-4d7e-9ba9-7b6fc83c550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b75473f-ef00-4d3b-803e-62ade7c9f9c7}" ma:internalName="TaxCatchAll" ma:showField="CatchAllData" ma:web="d3147ea9-79fb-4d7e-9ba9-7b6fc83c55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CE82D3-3DAB-415F-ABBA-4A99DAAF7228}">
  <ds:schemaRefs>
    <ds:schemaRef ds:uri="http://schemas.microsoft.com/office/2006/metadata/properties"/>
    <ds:schemaRef ds:uri="http://schemas.microsoft.com/office/infopath/2007/PartnerControls"/>
    <ds:schemaRef ds:uri="3f03398d-0ece-48ce-bdc3-b3342d37f0b0"/>
    <ds:schemaRef ds:uri="d3147ea9-79fb-4d7e-9ba9-7b6fc83c550b"/>
  </ds:schemaRefs>
</ds:datastoreItem>
</file>

<file path=customXml/itemProps2.xml><?xml version="1.0" encoding="utf-8"?>
<ds:datastoreItem xmlns:ds="http://schemas.openxmlformats.org/officeDocument/2006/customXml" ds:itemID="{EFCC27BE-A82E-4B22-9DF8-C702EE899F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03398d-0ece-48ce-bdc3-b3342d37f0b0"/>
    <ds:schemaRef ds:uri="d3147ea9-79fb-4d7e-9ba9-7b6fc83c55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727EC3-027E-415E-8E65-39AD526860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741</Words>
  <Application>Microsoft Office PowerPoint</Application>
  <PresentationFormat>On-screen Show (16:9)</PresentationFormat>
  <Paragraphs>56</Paragraphs>
  <Slides>13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Lato</vt:lpstr>
      <vt:lpstr>Raleway</vt:lpstr>
      <vt:lpstr>Arial</vt:lpstr>
      <vt:lpstr>Simple Light</vt:lpstr>
      <vt:lpstr>Computer Vision for Enhanced Gameplay: Image Recognition and Gesture Analysis</vt:lpstr>
      <vt:lpstr>Problem Definition</vt:lpstr>
      <vt:lpstr>Hypothesis &amp; Questions</vt:lpstr>
      <vt:lpstr>Literature</vt:lpstr>
      <vt:lpstr>Methodology</vt:lpstr>
      <vt:lpstr>Pipeline Diagram</vt:lpstr>
      <vt:lpstr>Prototype demonstration – Gathering of dataset images</vt:lpstr>
      <vt:lpstr>Prototype demonstration – Testing of camera &amp; lighting</vt:lpstr>
      <vt:lpstr>Results</vt:lpstr>
      <vt:lpstr>Conclusions</vt:lpstr>
      <vt:lpstr>Improvements/Future Recommendations</vt:lpstr>
      <vt:lpstr>References</vt:lpstr>
      <vt:lpstr>Thank you  James Bianco, Daren Scerri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James Bianco</cp:lastModifiedBy>
  <cp:revision>181</cp:revision>
  <dcterms:modified xsi:type="dcterms:W3CDTF">2023-05-22T09:51:35Z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0x01010024D22435272C1B46BC6CD8E0DCE7406C</vt:lpwstr>
  </property>
</Properties>
</file>